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5" r:id="rId2"/>
    <p:sldMasterId id="2147483678" r:id="rId3"/>
  </p:sldMasterIdLst>
  <p:notesMasterIdLst>
    <p:notesMasterId r:id="rId49"/>
  </p:notesMasterIdLst>
  <p:sldIdLst>
    <p:sldId id="256" r:id="rId4"/>
    <p:sldId id="260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315" r:id="rId22"/>
    <p:sldId id="284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12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4" r:id="rId42"/>
    <p:sldId id="309" r:id="rId43"/>
    <p:sldId id="310" r:id="rId44"/>
    <p:sldId id="311" r:id="rId45"/>
    <p:sldId id="313" r:id="rId46"/>
    <p:sldId id="314" r:id="rId47"/>
    <p:sldId id="305" r:id="rId48"/>
  </p:sldIdLst>
  <p:sldSz cx="9144000" cy="5143500" type="screen16x9"/>
  <p:notesSz cx="6858000" cy="9144000"/>
  <p:embeddedFontLst>
    <p:embeddedFont>
      <p:font typeface="HY헤드라인M" pitchFamily="18" charset="-127"/>
      <p:regular r:id="rId50"/>
    </p:embeddedFont>
    <p:embeddedFont>
      <p:font typeface="맑은 고딕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1" autoAdjust="0"/>
  </p:normalViewPr>
  <p:slideViewPr>
    <p:cSldViewPr>
      <p:cViewPr varScale="1">
        <p:scale>
          <a:sx n="152" d="100"/>
          <a:sy n="152" d="100"/>
        </p:scale>
        <p:origin x="-258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2019-07-26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/>
                <a:gridCol w="2052625"/>
                <a:gridCol w="2052625"/>
                <a:gridCol w="2052625"/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  <p:sp>
        <p:nvSpPr>
          <p:cNvPr id="8" name="TextBox 7"/>
          <p:cNvSpPr txBox="1"/>
          <p:nvPr userDrawn="1"/>
        </p:nvSpPr>
        <p:spPr>
          <a:xfrm>
            <a:off x="8226183" y="226888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조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226183" y="226888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조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226183" y="51470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조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226183" y="52050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조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6876256" y="4948014"/>
            <a:ext cx="2267744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dirty="0" err="1" smtClean="0">
                <a:solidFill>
                  <a:schemeClr val="bg1"/>
                </a:solidFill>
                <a:latin typeface="+mn-ea"/>
                <a:ea typeface="+mn-ea"/>
              </a:rPr>
              <a:t>쌍용교육센터</a:t>
            </a:r>
            <a:r>
              <a:rPr lang="ko-KR" altLang="en-US" sz="800" b="0" dirty="0" smtClean="0">
                <a:solidFill>
                  <a:schemeClr val="bg1"/>
                </a:solidFill>
                <a:latin typeface="+mn-ea"/>
                <a:ea typeface="+mn-ea"/>
              </a:rPr>
              <a:t> 클라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&amp;</a:t>
            </a:r>
            <a:r>
              <a:rPr lang="ko-KR" altLang="en-US" sz="800" b="0" dirty="0" smtClean="0">
                <a:solidFill>
                  <a:schemeClr val="bg1"/>
                </a:solidFill>
                <a:latin typeface="+mn-ea"/>
                <a:ea typeface="+mn-ea"/>
              </a:rPr>
              <a:t>서버 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ko-KR" altLang="en-US" sz="800" b="0" dirty="0" smtClean="0">
                <a:solidFill>
                  <a:schemeClr val="bg1"/>
                </a:solidFill>
                <a:latin typeface="+mn-ea"/>
                <a:ea typeface="+mn-ea"/>
              </a:rPr>
              <a:t>조   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Tramap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Basket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화면설계서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2019.07.26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클라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KCM\Desktop\2조 산출물\05. 화면설계서\08_숙소 또는 가이드 정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11510"/>
            <a:ext cx="6096974" cy="4587973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이전 화면에서 선택한 정보 확인</a:t>
            </a:r>
            <a:endParaRPr lang="en-US" altLang="ko-KR" dirty="0" smtClean="0"/>
          </a:p>
          <a:p>
            <a:r>
              <a:rPr lang="ko-KR" altLang="en-US" dirty="0" smtClean="0"/>
              <a:t>숙소 및 가이드 선택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선택사항</a:t>
            </a:r>
            <a:r>
              <a:rPr lang="en-US" altLang="ko-KR" dirty="0" smtClean="0"/>
              <a:t>)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숙소 또는 가이드 정하기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851920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076056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39952" y="483518"/>
            <a:ext cx="2520280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76056" y="987574"/>
            <a:ext cx="1584176" cy="403244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31640" y="18516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31640" y="2067694"/>
            <a:ext cx="1656184" cy="187220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03848" y="2067694"/>
            <a:ext cx="1656184" cy="187220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03848" y="18516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CM\Desktop\2조 산출물\05. 화면설계서\09_숙소정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11510"/>
            <a:ext cx="5690173" cy="4371950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숙소를 누를 경우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r>
              <a:rPr lang="ko-KR" altLang="en-US" dirty="0" smtClean="0"/>
              <a:t>이전 화면에서 선택한 항목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숙소정하기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4.1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788024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83518"/>
            <a:ext cx="2232248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788024" y="987574"/>
            <a:ext cx="1584176" cy="367240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3608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71600" y="1275606"/>
            <a:ext cx="3528392" cy="244827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KCM\Desktop\2조 산출물\05. 화면설계서\10_Copy of 숙소정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9502"/>
            <a:ext cx="5868144" cy="4508691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이전 화면에서 선택한 항목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r>
              <a:rPr lang="ko-KR" altLang="en-US" dirty="0" err="1" smtClean="0"/>
              <a:t>일자별</a:t>
            </a:r>
            <a:r>
              <a:rPr lang="ko-KR" altLang="en-US" dirty="0" smtClean="0"/>
              <a:t> 여행지 선택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숙소정하기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4.2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923928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43608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39952" y="411510"/>
            <a:ext cx="230425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04048" y="915566"/>
            <a:ext cx="1440160" cy="38164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71600" y="1327076"/>
            <a:ext cx="3600400" cy="340491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04048" y="699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KCM\Desktop\2조 산출물\05. 화면설계서\11_숙소 상세정보-방정보.png"/>
          <p:cNvPicPr>
            <a:picLocks noChangeAspect="1" noChangeArrowheads="1"/>
          </p:cNvPicPr>
          <p:nvPr/>
        </p:nvPicPr>
        <p:blipFill>
          <a:blip r:embed="rId2" cstate="print"/>
          <a:srcRect b="36350"/>
          <a:stretch>
            <a:fillRect/>
          </a:stretch>
        </p:blipFill>
        <p:spPr bwMode="auto">
          <a:xfrm>
            <a:off x="107504" y="339502"/>
            <a:ext cx="6732240" cy="4659982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이전 화면에서 선택한 항목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r>
              <a:rPr lang="ko-KR" altLang="en-US" dirty="0" smtClean="0"/>
              <a:t>숙소 상세 정보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숙소 상세정보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방정보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34.3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48064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11510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148064" y="987574"/>
            <a:ext cx="1656184" cy="403244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987574"/>
            <a:ext cx="4608512" cy="403244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KCM\Desktop\2조 산출물\05. 화면설계서\12_숙소 상세정보-후기.png"/>
          <p:cNvPicPr>
            <a:picLocks noChangeAspect="1" noChangeArrowheads="1"/>
          </p:cNvPicPr>
          <p:nvPr/>
        </p:nvPicPr>
        <p:blipFill>
          <a:blip r:embed="rId2" cstate="print"/>
          <a:srcRect b="29263"/>
          <a:stretch>
            <a:fillRect/>
          </a:stretch>
        </p:blipFill>
        <p:spPr bwMode="auto">
          <a:xfrm>
            <a:off x="395536" y="339502"/>
            <a:ext cx="6012160" cy="4624966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이전 화면에서 선택한 정보 확인</a:t>
            </a:r>
            <a:endParaRPr lang="en-US" altLang="ko-KR" dirty="0" smtClean="0"/>
          </a:p>
          <a:p>
            <a:r>
              <a:rPr lang="ko-KR" altLang="en-US" dirty="0" smtClean="0"/>
              <a:t>숙소 상세 정보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숙소 상세정보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4.4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860032" y="699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11510"/>
            <a:ext cx="230425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860032" y="915566"/>
            <a:ext cx="1512168" cy="388843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67544" y="9155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7544" y="1131590"/>
            <a:ext cx="4176464" cy="388843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KCM\Desktop\2조 산출물\05. 화면설계서\13_가이드.png"/>
          <p:cNvPicPr>
            <a:picLocks noChangeAspect="1" noChangeArrowheads="1"/>
          </p:cNvPicPr>
          <p:nvPr/>
        </p:nvPicPr>
        <p:blipFill>
          <a:blip r:embed="rId2" cstate="print"/>
          <a:srcRect b="29531"/>
          <a:stretch>
            <a:fillRect/>
          </a:stretch>
        </p:blipFill>
        <p:spPr bwMode="auto">
          <a:xfrm>
            <a:off x="611560" y="411510"/>
            <a:ext cx="5760640" cy="4614269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이전 화면에서 선택한 항목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r>
              <a:rPr lang="ko-KR" altLang="en-US" dirty="0" smtClean="0"/>
              <a:t>가이드 정보 화면</a:t>
            </a:r>
            <a:endParaRPr lang="en-US" altLang="ko-KR" dirty="0" smtClean="0"/>
          </a:p>
          <a:p>
            <a:r>
              <a:rPr lang="ko-KR" altLang="en-US" dirty="0" err="1" smtClean="0"/>
              <a:t>일자별</a:t>
            </a:r>
            <a:r>
              <a:rPr lang="ko-KR" altLang="en-US" dirty="0" smtClean="0"/>
              <a:t> 가이드 선택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가이드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5.1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39552" y="9155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11510"/>
            <a:ext cx="230425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55576" y="915566"/>
            <a:ext cx="3816424" cy="187220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860032" y="699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60032" y="915566"/>
            <a:ext cx="1512168" cy="388843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28597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55576" y="2859782"/>
            <a:ext cx="3816424" cy="187220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KCM\Desktop\2조 산출물\05. 화면설계서\14_가이드 상세정보.png"/>
          <p:cNvPicPr>
            <a:picLocks noChangeAspect="1" noChangeArrowheads="1"/>
          </p:cNvPicPr>
          <p:nvPr/>
        </p:nvPicPr>
        <p:blipFill>
          <a:blip r:embed="rId2" cstate="print"/>
          <a:srcRect b="42636"/>
          <a:stretch>
            <a:fillRect/>
          </a:stretch>
        </p:blipFill>
        <p:spPr bwMode="auto">
          <a:xfrm>
            <a:off x="395536" y="411510"/>
            <a:ext cx="6084168" cy="3967126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이전 화면에서 선택한 항목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r>
              <a:rPr lang="ko-KR" altLang="en-US" dirty="0" smtClean="0"/>
              <a:t>가이드 상세 정보 확인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가이드 상세 정보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5.2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644008" y="98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11510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32040" y="987574"/>
            <a:ext cx="1584176" cy="352839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67544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843558"/>
            <a:ext cx="2808312" cy="3672408"/>
          </a:xfrm>
          <a:prstGeom prst="roundRect">
            <a:avLst>
              <a:gd name="adj" fmla="val 662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KCM\Desktop\2조 산출물\05. 화면설계서\15_최종 확인.png"/>
          <p:cNvPicPr>
            <a:picLocks noChangeAspect="1" noChangeArrowheads="1"/>
          </p:cNvPicPr>
          <p:nvPr/>
        </p:nvPicPr>
        <p:blipFill>
          <a:blip r:embed="rId2" cstate="print"/>
          <a:srcRect b="15864"/>
          <a:stretch>
            <a:fillRect/>
          </a:stretch>
        </p:blipFill>
        <p:spPr bwMode="auto">
          <a:xfrm>
            <a:off x="179512" y="411510"/>
            <a:ext cx="6444208" cy="4161289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이전 화면에서 선택한 항목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r>
              <a:rPr lang="ko-KR" altLang="en-US" dirty="0" smtClean="0"/>
              <a:t>결제할 금액 확인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 내역 확인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5.3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07904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683568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995936" y="483518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71600" y="1203598"/>
            <a:ext cx="1152128" cy="331236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99792" y="14916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99792" y="1779662"/>
            <a:ext cx="3096344" cy="2520280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KCM\Desktop\2조 산출물\05. 화면설계서\16_결제하기.png"/>
          <p:cNvPicPr>
            <a:picLocks noChangeAspect="1" noChangeArrowheads="1"/>
          </p:cNvPicPr>
          <p:nvPr/>
        </p:nvPicPr>
        <p:blipFill>
          <a:blip r:embed="rId2" cstate="print"/>
          <a:srcRect b="24662"/>
          <a:stretch>
            <a:fillRect/>
          </a:stretch>
        </p:blipFill>
        <p:spPr bwMode="auto">
          <a:xfrm>
            <a:off x="71234" y="483518"/>
            <a:ext cx="6661006" cy="3876624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결제화면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결제화면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827584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555526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115616" y="1059582"/>
            <a:ext cx="4608512" cy="331236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내가 쓴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게시글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보기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내 여행계획 확인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결제내용 확인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마이페이지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로그인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회원가입부터 국가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여행지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숙박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가이드 선택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자유여행 계획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KCM\Desktop\2조 산출물\05. 화면설계서\17_상단 유저아이콘 클릭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11510"/>
            <a:ext cx="6589509" cy="3816424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회원 메뉴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상단 유저 아이콘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이동 화면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7.1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123728" y="12756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83518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7504" y="1275606"/>
            <a:ext cx="1944216" cy="223224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KCM\Desktop\2조 산출물\05. 화면설계서\18_결제내역 - 결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3518"/>
            <a:ext cx="6465178" cy="3744416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회원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r>
              <a:rPr lang="ko-KR" altLang="en-US" dirty="0" smtClean="0"/>
              <a:t>결제내역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결제내역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7.2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79512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555526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79512" y="1131590"/>
            <a:ext cx="1656184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79712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79712" y="1131590"/>
            <a:ext cx="4536504" cy="273630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KCM\Desktop\2조 산출물\05. 화면설계서\19_Copy of 결제내역 - 결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11510"/>
            <a:ext cx="6713839" cy="3888432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회원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r>
              <a:rPr lang="ko-KR" altLang="en-US" dirty="0" smtClean="0"/>
              <a:t>결제내역 보기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결제내역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7.3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83518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504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504" y="1131590"/>
            <a:ext cx="1656184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95736" y="113159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95736" y="1419622"/>
            <a:ext cx="3600400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KCM\Desktop\2조 산출물\05. 화면설계서\21_내 게시글-여행계획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9502"/>
            <a:ext cx="6628824" cy="3839194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회원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보기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보기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여행계획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7.4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11510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79512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9512" y="1059582"/>
            <a:ext cx="1656184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7704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07704" y="915566"/>
            <a:ext cx="4752528" cy="2880320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KCM\Desktop\2조 산출물\05. 화면설계서\22_내 게시글-후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11510"/>
            <a:ext cx="6589510" cy="3816424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회원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7.5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83518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504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504" y="1131590"/>
            <a:ext cx="1656184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35696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35696" y="1059582"/>
            <a:ext cx="4752528" cy="2880320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KCM\Desktop\2조 산출물\05. 화면설계서\23_내 게시글-모집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11510"/>
            <a:ext cx="6442634" cy="3731359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회원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7.6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83518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1059582"/>
            <a:ext cx="1656184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51720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51720" y="1059582"/>
            <a:ext cx="4536504" cy="273630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KCM\Desktop\2조 산출물\05. 화면설계서\24_내 여행 계획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11510"/>
            <a:ext cx="6514642" cy="3773063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회원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r>
              <a:rPr lang="ko-KR" altLang="en-US" dirty="0" smtClean="0"/>
              <a:t>내 여행 계획표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여행 계획표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7.7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79512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83518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79512" y="1059582"/>
            <a:ext cx="1584176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07704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07704" y="1059582"/>
            <a:ext cx="4608512" cy="280831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KCM\Desktop\2조 산출물\05. 화면설계서\25_찜한 일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55526"/>
            <a:ext cx="6620430" cy="3834333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회원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r>
              <a:rPr lang="ko-KR" altLang="en-US" dirty="0" smtClean="0"/>
              <a:t>내가 </a:t>
            </a:r>
            <a:r>
              <a:rPr lang="ko-KR" altLang="en-US" dirty="0" err="1" smtClean="0"/>
              <a:t>찜한</a:t>
            </a:r>
            <a:r>
              <a:rPr lang="ko-KR" altLang="en-US" dirty="0" smtClean="0"/>
              <a:t> 관광지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내가 </a:t>
            </a:r>
            <a:r>
              <a:rPr lang="ko-KR" altLang="en-US" dirty="0" err="1" smtClean="0"/>
              <a:t>찜한</a:t>
            </a:r>
            <a:r>
              <a:rPr lang="ko-KR" altLang="en-US" dirty="0" smtClean="0"/>
              <a:t> 일정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7.8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627534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504" y="98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504" y="1275606"/>
            <a:ext cx="1584176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7704" y="9155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07704" y="1203598"/>
            <a:ext cx="4608512" cy="280831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KCM\Desktop\2조 산출물\05. 화면설계서\26_이벤트 정보.png"/>
          <p:cNvPicPr>
            <a:picLocks noChangeAspect="1" noChangeArrowheads="1"/>
          </p:cNvPicPr>
          <p:nvPr/>
        </p:nvPicPr>
        <p:blipFill>
          <a:blip r:embed="rId2" cstate="print"/>
          <a:srcRect l="19290" r="7946" b="10870"/>
          <a:stretch>
            <a:fillRect/>
          </a:stretch>
        </p:blipFill>
        <p:spPr bwMode="auto">
          <a:xfrm>
            <a:off x="539552" y="483518"/>
            <a:ext cx="6000368" cy="3675000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이벤트 관련 여행지 확인</a:t>
            </a:r>
            <a:endParaRPr lang="en-US" altLang="ko-KR" dirty="0" smtClean="0"/>
          </a:p>
          <a:p>
            <a:r>
              <a:rPr lang="ko-KR" altLang="en-US" dirty="0" smtClean="0"/>
              <a:t>할인 정보 표</a:t>
            </a:r>
            <a:r>
              <a:rPr lang="ko-KR" altLang="en-US" dirty="0"/>
              <a:t>시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일정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67544" y="28597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755576" y="2859782"/>
            <a:ext cx="4032448" cy="1224136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67544" y="156363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563638"/>
            <a:ext cx="4032448" cy="1224136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KCM\Desktop\2조 산출물\05. 화면설계서\27_회원가입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699542"/>
            <a:ext cx="5314485" cy="3888432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 내용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 화면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763688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051720" y="627534"/>
            <a:ext cx="3456384" cy="38164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CM\Desktop\2조 산출물\05. 화면설계서\01_메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339502"/>
            <a:ext cx="6630953" cy="4608512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Navigation Bar </a:t>
            </a:r>
            <a:r>
              <a:rPr lang="ko-KR" altLang="en-US" dirty="0" smtClean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해당 메뉴로 이동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숙소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고객센터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커뮤니티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가는 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오는 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인원수 입력영역</a:t>
            </a:r>
            <a:r>
              <a:rPr lang="en-US" altLang="ko-KR" dirty="0" smtClean="0"/>
              <a:t> </a:t>
            </a:r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067944" y="14196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11510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355976" y="1419622"/>
            <a:ext cx="1944216" cy="1368152"/>
          </a:xfrm>
          <a:prstGeom prst="roundRect">
            <a:avLst>
              <a:gd name="adj" fmla="val 4138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여행후기 게시판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동행자 찾기 게시판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가이드 찾기 게시판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자유게시판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1:1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문의게시판 등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게시판 기능 구현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KCM\Desktop\2조 산출물\05. 화면설계서\28_숙박후기 게시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555526"/>
            <a:ext cx="4716015" cy="4169744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대륙 및 국가 선택</a:t>
            </a:r>
            <a:endParaRPr lang="en-US" altLang="ko-KR" dirty="0" smtClean="0"/>
          </a:p>
          <a:p>
            <a:r>
              <a:rPr lang="ko-KR" altLang="en-US" dirty="0" smtClean="0"/>
              <a:t>숙박 후기 게시판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숙박후기 게시판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763688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51720" y="555526"/>
            <a:ext cx="2736304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63688" y="26437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51720" y="2571750"/>
            <a:ext cx="2736304" cy="20162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KCM\Desktop\2조 산출물\05. 화면설계서\29_이용후기 남기기.png"/>
          <p:cNvPicPr>
            <a:picLocks noChangeAspect="1" noChangeArrowheads="1"/>
          </p:cNvPicPr>
          <p:nvPr/>
        </p:nvPicPr>
        <p:blipFill>
          <a:blip r:embed="rId2" cstate="print"/>
          <a:srcRect t="7049" b="24016"/>
          <a:stretch>
            <a:fillRect/>
          </a:stretch>
        </p:blipFill>
        <p:spPr bwMode="auto">
          <a:xfrm>
            <a:off x="755576" y="915566"/>
            <a:ext cx="5456084" cy="2808312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이용후기 작성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이용후기 남기기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9.1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75656" y="9155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1763688" y="915566"/>
            <a:ext cx="3888432" cy="2880320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KCM\Desktop\2조 산출물\05. 화면설계서\30_여행후기 작성.png"/>
          <p:cNvPicPr>
            <a:picLocks noChangeAspect="1" noChangeArrowheads="1"/>
          </p:cNvPicPr>
          <p:nvPr/>
        </p:nvPicPr>
        <p:blipFill>
          <a:blip r:embed="rId2" cstate="print"/>
          <a:srcRect l="15435" r="16526"/>
          <a:stretch>
            <a:fillRect/>
          </a:stretch>
        </p:blipFill>
        <p:spPr bwMode="auto">
          <a:xfrm>
            <a:off x="1187624" y="1059582"/>
            <a:ext cx="4248472" cy="3122084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여행후기 작성 시 여행한 나라와 일정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 후 입력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여행후기 작성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9.2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339752" y="36518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339752" y="1347614"/>
            <a:ext cx="1944216" cy="223224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KCM\Desktop\2조 산출물\05. 화면설계서\31_여행후기 게시판.png"/>
          <p:cNvPicPr>
            <a:picLocks noChangeAspect="1" noChangeArrowheads="1"/>
          </p:cNvPicPr>
          <p:nvPr/>
        </p:nvPicPr>
        <p:blipFill>
          <a:blip r:embed="rId2" cstate="print"/>
          <a:srcRect l="19800" r="21771"/>
          <a:stretch>
            <a:fillRect/>
          </a:stretch>
        </p:blipFill>
        <p:spPr bwMode="auto">
          <a:xfrm>
            <a:off x="1403648" y="627534"/>
            <a:ext cx="4099241" cy="3507854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작성된 여행후기는 </a:t>
            </a:r>
            <a:r>
              <a:rPr lang="ko-KR" altLang="en-US" dirty="0" err="1" smtClean="0"/>
              <a:t>대륙별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목적별로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분류하여 열람 가능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여행후기 게시판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9.3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07904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03648" y="23557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995936" y="1059582"/>
            <a:ext cx="1080120" cy="1152128"/>
          </a:xfrm>
          <a:prstGeom prst="roundRect">
            <a:avLst>
              <a:gd name="adj" fmla="val 3934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691680" y="2355726"/>
            <a:ext cx="3312368" cy="136815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KCM\Desktop\2조 산출물\05. 화면설계서\32_동행자 찾기 게시판.png"/>
          <p:cNvPicPr>
            <a:picLocks noChangeAspect="1" noChangeArrowheads="1"/>
          </p:cNvPicPr>
          <p:nvPr/>
        </p:nvPicPr>
        <p:blipFill>
          <a:blip r:embed="rId2" cstate="print"/>
          <a:srcRect l="11960" r="23466"/>
          <a:stretch>
            <a:fillRect/>
          </a:stretch>
        </p:blipFill>
        <p:spPr bwMode="auto">
          <a:xfrm>
            <a:off x="1157234" y="1017550"/>
            <a:ext cx="4638902" cy="3591920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동행자 찾기 게시판 글 확인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신청하기 버튼 클릭 시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작성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동행자 찾기 게시판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115616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1403648" y="1203598"/>
            <a:ext cx="2016224" cy="151216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KCM\Desktop\2조 산출물\05. 화면설계서\33_자유게시판.png"/>
          <p:cNvPicPr>
            <a:picLocks noChangeAspect="1" noChangeArrowheads="1"/>
          </p:cNvPicPr>
          <p:nvPr/>
        </p:nvPicPr>
        <p:blipFill>
          <a:blip r:embed="rId3" cstate="print"/>
          <a:srcRect l="26799" r="20911"/>
          <a:stretch>
            <a:fillRect/>
          </a:stretch>
        </p:blipFill>
        <p:spPr bwMode="auto">
          <a:xfrm>
            <a:off x="1691680" y="699542"/>
            <a:ext cx="3626251" cy="3467491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타인의 여행후기 내용 확인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관광지 </a:t>
            </a:r>
            <a:r>
              <a:rPr lang="ko-KR" altLang="en-US" dirty="0" err="1" smtClean="0"/>
              <a:t>찜하기</a:t>
            </a:r>
            <a:r>
              <a:rPr lang="ko-KR" altLang="en-US" dirty="0" smtClean="0"/>
              <a:t> 기능을 통해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찜목록에</a:t>
            </a:r>
            <a:r>
              <a:rPr lang="ko-KR" altLang="en-US" dirty="0" smtClean="0"/>
              <a:t> 저장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979712" y="321982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267744" y="3219822"/>
            <a:ext cx="1224136" cy="360040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KCM\Desktop\2조 산출물\05. 화면설계서\34_11 문의 답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75606"/>
            <a:ext cx="5040560" cy="2520280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고객센터 </a:t>
            </a:r>
            <a:r>
              <a:rPr lang="ko-KR" altLang="en-US" dirty="0" err="1"/>
              <a:t>상단바</a:t>
            </a:r>
            <a:r>
              <a:rPr lang="ko-KR" altLang="en-US" dirty="0"/>
              <a:t> 메뉴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자주하는 질문</a:t>
            </a:r>
            <a:r>
              <a:rPr lang="en-US" altLang="ko-KR" dirty="0"/>
              <a:t>, 1:1</a:t>
            </a:r>
            <a:r>
              <a:rPr lang="ko-KR" altLang="en-US" dirty="0"/>
              <a:t>문의</a:t>
            </a:r>
            <a:r>
              <a:rPr lang="en-US" altLang="ko-KR" dirty="0"/>
              <a:t>, 1:1</a:t>
            </a:r>
            <a:r>
              <a:rPr lang="ko-KR" altLang="en-US" dirty="0"/>
              <a:t>문의내역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1:1 </a:t>
            </a:r>
            <a:r>
              <a:rPr lang="ko-KR" altLang="en-US" dirty="0"/>
              <a:t>문의 </a:t>
            </a:r>
            <a:r>
              <a:rPr lang="ko-KR" altLang="en-US" dirty="0" smtClean="0"/>
              <a:t>글쓰기 화면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</a:t>
            </a:r>
            <a:r>
              <a:rPr lang="ko-KR" altLang="en-US" dirty="0" smtClean="0"/>
              <a:t>문의 답변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339752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339752" y="1347614"/>
            <a:ext cx="2088232" cy="144016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31640" y="17796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19672" y="1779662"/>
            <a:ext cx="3744416" cy="1872208"/>
          </a:xfrm>
          <a:prstGeom prst="roundRect">
            <a:avLst>
              <a:gd name="adj" fmla="val 3708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KCM\Desktop\2조 산출물\05. 화면설계서\35_11 문의하기 답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31590"/>
            <a:ext cx="5652120" cy="2826060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고객센터 </a:t>
            </a:r>
            <a:r>
              <a:rPr lang="ko-KR" altLang="en-US" dirty="0" err="1"/>
              <a:t>상단바</a:t>
            </a:r>
            <a:r>
              <a:rPr lang="ko-KR" altLang="en-US" dirty="0"/>
              <a:t> 메뉴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자주하는 질문</a:t>
            </a:r>
            <a:r>
              <a:rPr lang="en-US" altLang="ko-KR" dirty="0"/>
              <a:t>, 1:1</a:t>
            </a:r>
            <a:r>
              <a:rPr lang="ko-KR" altLang="en-US" dirty="0"/>
              <a:t>문의</a:t>
            </a:r>
            <a:r>
              <a:rPr lang="en-US" altLang="ko-KR" dirty="0"/>
              <a:t>, 1:1</a:t>
            </a:r>
            <a:r>
              <a:rPr lang="ko-KR" altLang="en-US" dirty="0"/>
              <a:t>문의내역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FAQ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FAQ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13.1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123728" y="134761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899592" y="17796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411760" y="1347614"/>
            <a:ext cx="230425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187624" y="1779662"/>
            <a:ext cx="4680520" cy="115212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KCM\Desktop\2조 산출물\05. 화면설계서\37_11 문의 내역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31590"/>
            <a:ext cx="4932040" cy="2466020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고객센터 </a:t>
            </a:r>
            <a:r>
              <a:rPr lang="ko-KR" altLang="en-US" dirty="0" err="1" smtClean="0"/>
              <a:t>상단바</a:t>
            </a:r>
            <a:r>
              <a:rPr lang="ko-KR" altLang="en-US" dirty="0" smtClean="0"/>
              <a:t> 메뉴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ko-KR" altLang="en-US" dirty="0" smtClean="0"/>
              <a:t>자주하는 질문</a:t>
            </a:r>
            <a:r>
              <a:rPr lang="en-US" altLang="ko-KR" dirty="0" smtClean="0"/>
              <a:t>, 1:1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, 1:1</a:t>
            </a:r>
            <a:r>
              <a:rPr lang="ko-KR" altLang="en-US" dirty="0" smtClean="0"/>
              <a:t>문의내역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1:1 </a:t>
            </a:r>
            <a:r>
              <a:rPr lang="ko-KR" altLang="en-US" dirty="0" smtClean="0"/>
              <a:t>문의 내역 화면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 </a:t>
            </a:r>
            <a:r>
              <a:rPr lang="ko-KR" altLang="en-US" dirty="0" smtClean="0"/>
              <a:t>문의 내역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13.2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195736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187624" y="161510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483768" y="1203598"/>
            <a:ext cx="194421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475656" y="1615108"/>
            <a:ext cx="4032448" cy="1532706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CM\Desktop\2조 산출물\05. 화면설계서\02_로그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339502"/>
            <a:ext cx="6639417" cy="4559067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아이디 비밀번호 입력 시 로그인 화면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2.1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195736" y="156363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11510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83768" y="1563638"/>
            <a:ext cx="1944216" cy="1512168"/>
          </a:xfrm>
          <a:prstGeom prst="roundRect">
            <a:avLst>
              <a:gd name="adj" fmla="val 4138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15566"/>
            <a:ext cx="6048672" cy="34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제목과 </a:t>
            </a:r>
            <a:r>
              <a:rPr lang="ko-KR" altLang="en-US" dirty="0"/>
              <a:t>내용에 맞춰 글 작성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게시물 목록 </a:t>
            </a:r>
            <a:r>
              <a:rPr lang="ko-KR" altLang="en-US" dirty="0" smtClean="0"/>
              <a:t>보기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총 여행 후기 게시판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13.3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971600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1259632" y="1203598"/>
            <a:ext cx="4464496" cy="720080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7574"/>
            <a:ext cx="6120680" cy="3442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숙소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ko-KR" altLang="en-US" dirty="0"/>
              <a:t>제목과 내용에 맞춰 글 작성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게시물 목록 보기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숙박 후기 게시판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13.4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43608" y="12756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43608" y="24277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331640" y="1275606"/>
            <a:ext cx="3888432" cy="1152128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331640" y="2427734"/>
            <a:ext cx="1440160" cy="1800200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15566"/>
            <a:ext cx="6012160" cy="338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가이드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여행지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ko-KR" altLang="en-US" dirty="0" smtClean="0"/>
              <a:t>제목과 </a:t>
            </a:r>
            <a:r>
              <a:rPr lang="ko-KR" altLang="en-US" dirty="0"/>
              <a:t>내용에 맞춰 글 작성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게시물 목록 보기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가이드 후기 게시판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13.5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31640" y="12035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19672" y="1203598"/>
            <a:ext cx="3888432" cy="1080120"/>
          </a:xfrm>
          <a:prstGeom prst="roundRect">
            <a:avLst>
              <a:gd name="adj" fmla="val 5174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31640" y="23557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19672" y="2355726"/>
            <a:ext cx="1296144" cy="165618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27534"/>
            <a:ext cx="6660232" cy="374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제목과 내용에 맞춰 글 작성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게시물 목록 보기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동행자 구하기 게시판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13.6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2756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1560" y="1275606"/>
            <a:ext cx="1368152" cy="1080120"/>
          </a:xfrm>
          <a:prstGeom prst="roundRect">
            <a:avLst>
              <a:gd name="adj" fmla="val 5174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507" y="627534"/>
            <a:ext cx="6528725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제목과 내용에 맞춰 글 작성 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게시물 목록 보기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가이드 구하기 게시판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13.7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2756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1560" y="1275606"/>
            <a:ext cx="1368152" cy="1080120"/>
          </a:xfrm>
          <a:prstGeom prst="roundRect">
            <a:avLst>
              <a:gd name="adj" fmla="val 5174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KCM\Desktop\2조 산출물\05. 화면설계서\38_관리자-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83518"/>
            <a:ext cx="5940151" cy="3440337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관리자 메뉴 영역</a:t>
            </a:r>
            <a:endParaRPr lang="en-US" altLang="ko-KR" dirty="0" smtClean="0"/>
          </a:p>
          <a:p>
            <a:r>
              <a:rPr lang="ko-KR" altLang="en-US" dirty="0" err="1" smtClean="0"/>
              <a:t>메뉴별</a:t>
            </a:r>
            <a:r>
              <a:rPr lang="ko-KR" altLang="en-US" dirty="0" smtClean="0"/>
              <a:t> 해당 화면 띄워지는 영역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화면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707904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95936" y="483518"/>
            <a:ext cx="2448272" cy="288032"/>
          </a:xfrm>
          <a:prstGeom prst="roundRect">
            <a:avLst>
              <a:gd name="adj" fmla="val 5174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504" y="17076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536" y="1707654"/>
            <a:ext cx="936104" cy="1440160"/>
          </a:xfrm>
          <a:prstGeom prst="roundRect">
            <a:avLst>
              <a:gd name="adj" fmla="val 5174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47664" y="6275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75656" y="843558"/>
            <a:ext cx="4248472" cy="2952328"/>
          </a:xfrm>
          <a:prstGeom prst="roundRect">
            <a:avLst>
              <a:gd name="adj" fmla="val 1568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CM\Desktop\2조 산출물\05. 화면설계서\03_회원가입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9502"/>
            <a:ext cx="6560160" cy="4608512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회원가입 화면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 화면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2.2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123728" y="98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11510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11760" y="987574"/>
            <a:ext cx="1944216" cy="352839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CM\Desktop\2조 산출물\05. 화면설계서\04_국가 선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11510"/>
            <a:ext cx="6624736" cy="4140460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국가 선택</a:t>
            </a:r>
            <a:endParaRPr lang="en-US" altLang="ko-KR" dirty="0" smtClean="0"/>
          </a:p>
          <a:p>
            <a:r>
              <a:rPr lang="ko-KR" altLang="en-US" dirty="0" smtClean="0"/>
              <a:t>이전 화면에서 설정한 날짜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국가 선택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3.1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611560" y="9155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83518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99592" y="915566"/>
            <a:ext cx="2808312" cy="352839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27984" y="98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16016" y="987574"/>
            <a:ext cx="2016224" cy="331236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가는 날 항공권과 오는 날 항공권 선택</a:t>
            </a:r>
            <a:endParaRPr lang="en-US" altLang="ko-KR" dirty="0" smtClean="0"/>
          </a:p>
          <a:p>
            <a:r>
              <a:rPr lang="ko-KR" altLang="en-US" dirty="0" smtClean="0"/>
              <a:t>이전 화면에서 선택한 국가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항공권 선택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3.2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123728" y="98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11510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11760" y="987574"/>
            <a:ext cx="1944216" cy="352839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122" name="Picture 2" descr="C:\Users\KCM\Desktop\2조 산출물\05. 화면설계서\05_항공권선택.png"/>
          <p:cNvPicPr>
            <a:picLocks noChangeAspect="1" noChangeArrowheads="1"/>
          </p:cNvPicPr>
          <p:nvPr/>
        </p:nvPicPr>
        <p:blipFill>
          <a:blip r:embed="rId2" cstate="print"/>
          <a:srcRect b="24197"/>
          <a:stretch>
            <a:fillRect/>
          </a:stretch>
        </p:blipFill>
        <p:spPr bwMode="auto">
          <a:xfrm>
            <a:off x="107504" y="411510"/>
            <a:ext cx="6696744" cy="4259897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851920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7544" y="9155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39952" y="483518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55576" y="915566"/>
            <a:ext cx="4104456" cy="367240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32040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32040" y="1131590"/>
            <a:ext cx="1728192" cy="3168352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KCM\Desktop\2조 산출물\05. 화면설계서\06_여행테마관광지선택.png"/>
          <p:cNvPicPr>
            <a:picLocks noChangeAspect="1" noChangeArrowheads="1"/>
          </p:cNvPicPr>
          <p:nvPr/>
        </p:nvPicPr>
        <p:blipFill>
          <a:blip r:embed="rId2" cstate="print"/>
          <a:srcRect b="24323"/>
          <a:stretch>
            <a:fillRect/>
          </a:stretch>
        </p:blipFill>
        <p:spPr bwMode="auto">
          <a:xfrm>
            <a:off x="107504" y="411510"/>
            <a:ext cx="6588224" cy="4329320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smtClean="0"/>
              <a:t>여행테마 선택 후 추천 여행지</a:t>
            </a:r>
            <a:r>
              <a:rPr lang="en-US" altLang="ko-KR" dirty="0"/>
              <a:t> </a:t>
            </a:r>
            <a:r>
              <a:rPr lang="ko-KR" altLang="en-US" dirty="0" smtClean="0"/>
              <a:t>띄움</a:t>
            </a:r>
            <a:endParaRPr lang="en-US" altLang="ko-KR" dirty="0" smtClean="0"/>
          </a:p>
          <a:p>
            <a:r>
              <a:rPr lang="ko-KR" altLang="en-US" dirty="0" smtClean="0"/>
              <a:t>이전 화면에서 선택한 항공권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여행 테마 관광지 선택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3.3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79912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004048" y="77155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67944" y="483518"/>
            <a:ext cx="2664296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04048" y="1059582"/>
            <a:ext cx="1728192" cy="3240360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3568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1560" y="771550"/>
            <a:ext cx="4320480" cy="4032448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CM\Desktop\2조 산출물\05. 화면설계서\07_일정 관리.png"/>
          <p:cNvPicPr>
            <a:picLocks noChangeAspect="1" noChangeArrowheads="1"/>
          </p:cNvPicPr>
          <p:nvPr/>
        </p:nvPicPr>
        <p:blipFill>
          <a:blip r:embed="rId2" cstate="print"/>
          <a:srcRect b="27526"/>
          <a:stretch>
            <a:fillRect/>
          </a:stretch>
        </p:blipFill>
        <p:spPr bwMode="auto">
          <a:xfrm>
            <a:off x="467544" y="339502"/>
            <a:ext cx="5956702" cy="4536504"/>
          </a:xfrm>
          <a:prstGeom prst="rect">
            <a:avLst/>
          </a:prstGeom>
          <a:noFill/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Bar </a:t>
            </a:r>
            <a:r>
              <a:rPr lang="ko-KR" altLang="en-US" dirty="0"/>
              <a:t>클릭 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메뉴로 이동</a:t>
            </a:r>
            <a:r>
              <a:rPr lang="en-US" altLang="ko-KR" dirty="0"/>
              <a:t>(</a:t>
            </a:r>
            <a:r>
              <a:rPr lang="ko-KR" altLang="en-US" dirty="0"/>
              <a:t>가이드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r>
              <a:rPr lang="ko-KR" altLang="en-US" dirty="0" err="1" smtClean="0"/>
              <a:t>일자별</a:t>
            </a:r>
            <a:r>
              <a:rPr lang="ko-KR" altLang="en-US" dirty="0" smtClean="0"/>
              <a:t> 여행지 선택</a:t>
            </a:r>
            <a:endParaRPr lang="en-US" altLang="ko-KR" dirty="0" smtClean="0"/>
          </a:p>
          <a:p>
            <a:r>
              <a:rPr lang="ko-KR" altLang="en-US" dirty="0" smtClean="0"/>
              <a:t>선택한 여행지 </a:t>
            </a:r>
            <a:r>
              <a:rPr lang="ko-KR" altLang="en-US" dirty="0" err="1" smtClean="0"/>
              <a:t>날짜별로</a:t>
            </a:r>
            <a:r>
              <a:rPr lang="ko-KR" altLang="en-US" dirty="0" smtClean="0"/>
              <a:t> 확인</a:t>
            </a:r>
            <a:endParaRPr lang="en-US" altLang="ko-KR" dirty="0" smtClean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관리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3.4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07904" y="411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572000" y="699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995936" y="411510"/>
            <a:ext cx="2376264" cy="216024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572000" y="987574"/>
            <a:ext cx="1944216" cy="3816424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6995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43608" y="987574"/>
            <a:ext cx="3312368" cy="3600400"/>
          </a:xfrm>
          <a:prstGeom prst="roundRect">
            <a:avLst>
              <a:gd name="adj" fmla="val 236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552</Words>
  <Application>Microsoft Office PowerPoint</Application>
  <PresentationFormat>화면 슬라이드 쇼(16:9)</PresentationFormat>
  <Paragraphs>330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굴림</vt:lpstr>
      <vt:lpstr>Arial</vt:lpstr>
      <vt:lpstr>HY헤드라인M</vt:lpstr>
      <vt:lpstr>맑은 고딕</vt:lpstr>
      <vt:lpstr>표지</vt:lpstr>
      <vt:lpstr>간지등</vt:lpstr>
      <vt:lpstr>1_디자인 사용자 지정</vt:lpstr>
      <vt:lpstr>Tramap Basket 화면설계서</vt:lpstr>
      <vt:lpstr>1. 자유여행 계획</vt:lpstr>
      <vt:lpstr>메인화면</vt:lpstr>
      <vt:lpstr>로그인 화면</vt:lpstr>
      <vt:lpstr>회원가입 화면</vt:lpstr>
      <vt:lpstr>국가 선택</vt:lpstr>
      <vt:lpstr>항공권 선택</vt:lpstr>
      <vt:lpstr>여행 테마 관광지 선택</vt:lpstr>
      <vt:lpstr>일정 관리</vt:lpstr>
      <vt:lpstr>숙소 또는 가이드 정하기</vt:lpstr>
      <vt:lpstr>숙소정하기</vt:lpstr>
      <vt:lpstr>숙소정하기</vt:lpstr>
      <vt:lpstr>숙소 상세정보 - 방정보</vt:lpstr>
      <vt:lpstr>숙소 상세정보 - 후기</vt:lpstr>
      <vt:lpstr>가이드</vt:lpstr>
      <vt:lpstr>가이드 상세 정보</vt:lpstr>
      <vt:lpstr>최종 내역 확인</vt:lpstr>
      <vt:lpstr>결제화면</vt:lpstr>
      <vt:lpstr>2. 마이페이지</vt:lpstr>
      <vt:lpstr>상단 유저 아이콘 클릭시 이동 화면</vt:lpstr>
      <vt:lpstr>결제내역 - 결제</vt:lpstr>
      <vt:lpstr>결제내역 - 결제</vt:lpstr>
      <vt:lpstr>내 게시글 보기 - 여행계획</vt:lpstr>
      <vt:lpstr>내 게시글 - 후기</vt:lpstr>
      <vt:lpstr>내가 쓴 게시글</vt:lpstr>
      <vt:lpstr>내 여행 계획표</vt:lpstr>
      <vt:lpstr>내가 찜한 일정</vt:lpstr>
      <vt:lpstr>이벤트 일정</vt:lpstr>
      <vt:lpstr>회원가입 화면</vt:lpstr>
      <vt:lpstr>3. 게시판 기능 구현</vt:lpstr>
      <vt:lpstr>숙박후기 게시판</vt:lpstr>
      <vt:lpstr>이용후기 남기기</vt:lpstr>
      <vt:lpstr>여행후기 작성</vt:lpstr>
      <vt:lpstr>여행후기 게시판</vt:lpstr>
      <vt:lpstr>동행자 찾기 게시판</vt:lpstr>
      <vt:lpstr>자유게시판</vt:lpstr>
      <vt:lpstr>1:1문의 답변</vt:lpstr>
      <vt:lpstr>FAQ</vt:lpstr>
      <vt:lpstr>1:1 문의 내역</vt:lpstr>
      <vt:lpstr>총 여행 후기 게시판</vt:lpstr>
      <vt:lpstr>숙박 후기 게시판</vt:lpstr>
      <vt:lpstr>가이드 후기 게시판</vt:lpstr>
      <vt:lpstr>동행자 구하기 게시판</vt:lpstr>
      <vt:lpstr>가이드 구하기 게시판</vt:lpstr>
      <vt:lpstr>관리자 화면</vt:lpstr>
    </vt:vector>
  </TitlesOfParts>
  <Company>쀼어blog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sist35</cp:lastModifiedBy>
  <cp:revision>182</cp:revision>
  <dcterms:created xsi:type="dcterms:W3CDTF">2006-10-05T04:04:58Z</dcterms:created>
  <dcterms:modified xsi:type="dcterms:W3CDTF">2019-07-26T06:33:39Z</dcterms:modified>
</cp:coreProperties>
</file>